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2" r:id="rId4"/>
    <p:sldId id="263" r:id="rId5"/>
    <p:sldId id="258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9F87F-AFFB-419B-A27E-88457A5A0EAC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809258-9A98-435F-99E2-178A0DFA27B2}">
      <dgm:prSet phldrT="[Текст]" custT="1"/>
      <dgm:spPr/>
      <dgm:t>
        <a:bodyPr/>
        <a:lstStyle/>
        <a:p>
          <a:r>
            <a:rPr lang="ru-RU" sz="2400" dirty="0" smtClean="0"/>
            <a:t>Видео</a:t>
          </a:r>
        </a:p>
        <a:p>
          <a:r>
            <a:rPr lang="ru-RU" sz="2400" dirty="0" smtClean="0"/>
            <a:t>ролики</a:t>
          </a:r>
          <a:endParaRPr lang="ru-RU" sz="2400" dirty="0"/>
        </a:p>
      </dgm:t>
    </dgm:pt>
    <dgm:pt modelId="{B42840F0-D630-413D-A99F-4B3066DB7325}" type="parTrans" cxnId="{A4FB48E6-C50B-4DD5-A90C-5B42A1407425}">
      <dgm:prSet/>
      <dgm:spPr/>
      <dgm:t>
        <a:bodyPr/>
        <a:lstStyle/>
        <a:p>
          <a:endParaRPr lang="ru-RU"/>
        </a:p>
      </dgm:t>
    </dgm:pt>
    <dgm:pt modelId="{45CE698C-0E19-45C4-A2C1-528F03EBB533}" type="sibTrans" cxnId="{A4FB48E6-C50B-4DD5-A90C-5B42A1407425}">
      <dgm:prSet/>
      <dgm:spPr/>
      <dgm:t>
        <a:bodyPr/>
        <a:lstStyle/>
        <a:p>
          <a:r>
            <a:rPr lang="ru-RU" dirty="0" smtClean="0"/>
            <a:t>Семинар октябрь 2020</a:t>
          </a:r>
          <a:endParaRPr lang="ru-RU" dirty="0"/>
        </a:p>
      </dgm:t>
    </dgm:pt>
    <dgm:pt modelId="{3FD9E9D0-3A6B-4F59-BC5A-6BF2FD023B34}">
      <dgm:prSet phldrT="[Текст]" custT="1"/>
      <dgm:spPr/>
      <dgm:t>
        <a:bodyPr/>
        <a:lstStyle/>
        <a:p>
          <a:r>
            <a:rPr lang="ru-RU" sz="1800" dirty="0" smtClean="0"/>
            <a:t>Интервью</a:t>
          </a:r>
          <a:endParaRPr lang="ru-RU" sz="1800" dirty="0"/>
        </a:p>
      </dgm:t>
    </dgm:pt>
    <dgm:pt modelId="{7EC1EA3F-F7F2-4AF1-87E2-EEC46AB89635}" type="parTrans" cxnId="{FB5D9996-FD2B-402E-B570-AA875D3A7B26}">
      <dgm:prSet/>
      <dgm:spPr/>
      <dgm:t>
        <a:bodyPr/>
        <a:lstStyle/>
        <a:p>
          <a:endParaRPr lang="ru-RU"/>
        </a:p>
      </dgm:t>
    </dgm:pt>
    <dgm:pt modelId="{AE15B0E7-CD6D-4AE0-9F9E-0E0750F25515}" type="sibTrans" cxnId="{FB5D9996-FD2B-402E-B570-AA875D3A7B26}">
      <dgm:prSet/>
      <dgm:spPr/>
      <dgm:t>
        <a:bodyPr/>
        <a:lstStyle/>
        <a:p>
          <a:r>
            <a:rPr lang="ru-RU" dirty="0" err="1" smtClean="0"/>
            <a:t>Вебинар</a:t>
          </a:r>
          <a:r>
            <a:rPr lang="ru-RU" dirty="0" smtClean="0"/>
            <a:t> май 2020</a:t>
          </a:r>
          <a:endParaRPr lang="ru-RU" dirty="0"/>
        </a:p>
      </dgm:t>
    </dgm:pt>
    <dgm:pt modelId="{BCD3B1F7-4767-4E25-A6DD-53E17008CCC1}">
      <dgm:prSet phldrT="[Текст]"/>
      <dgm:spPr/>
      <dgm:t>
        <a:bodyPr/>
        <a:lstStyle/>
        <a:p>
          <a:r>
            <a:rPr lang="ru-RU" dirty="0" smtClean="0"/>
            <a:t>Семинар август 2020</a:t>
          </a:r>
          <a:endParaRPr lang="ru-RU" dirty="0"/>
        </a:p>
      </dgm:t>
    </dgm:pt>
    <dgm:pt modelId="{234FB2EC-73DC-40A5-8F9A-E043E119BABC}" type="parTrans" cxnId="{E0F2C9FF-AC5A-4F6E-8CB6-261A5A620838}">
      <dgm:prSet/>
      <dgm:spPr/>
      <dgm:t>
        <a:bodyPr/>
        <a:lstStyle/>
        <a:p>
          <a:endParaRPr lang="ru-RU"/>
        </a:p>
      </dgm:t>
    </dgm:pt>
    <dgm:pt modelId="{32F8D350-CA2C-444F-B40A-DF8334A54164}" type="sibTrans" cxnId="{E0F2C9FF-AC5A-4F6E-8CB6-261A5A620838}">
      <dgm:prSet/>
      <dgm:spPr/>
      <dgm:t>
        <a:bodyPr/>
        <a:lstStyle/>
        <a:p>
          <a:r>
            <a:rPr lang="ru-RU" dirty="0" smtClean="0"/>
            <a:t>Диски</a:t>
          </a:r>
          <a:endParaRPr lang="ru-RU" dirty="0"/>
        </a:p>
      </dgm:t>
    </dgm:pt>
    <dgm:pt modelId="{4AE120CE-E06A-46EF-B333-753010918FE0}" type="pres">
      <dgm:prSet presAssocID="{C959F87F-AFFB-419B-A27E-88457A5A0EAC}" presName="Name0" presStyleCnt="0">
        <dgm:presLayoutVars>
          <dgm:chMax/>
          <dgm:chPref/>
          <dgm:dir/>
          <dgm:animLvl val="lvl"/>
        </dgm:presLayoutVars>
      </dgm:prSet>
      <dgm:spPr/>
    </dgm:pt>
    <dgm:pt modelId="{E3140724-2217-4947-9425-78E7172966E8}" type="pres">
      <dgm:prSet presAssocID="{14809258-9A98-435F-99E2-178A0DFA27B2}" presName="composite" presStyleCnt="0"/>
      <dgm:spPr/>
    </dgm:pt>
    <dgm:pt modelId="{630A0F35-E542-415B-AA85-BBA7B660AF92}" type="pres">
      <dgm:prSet presAssocID="{14809258-9A98-435F-99E2-178A0DFA27B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C09DE7-F50A-475A-9238-5E1CB786C6EA}" type="pres">
      <dgm:prSet presAssocID="{14809258-9A98-435F-99E2-178A0DFA27B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A495E-CC8B-48BA-91AC-FEA8AC4A05B2}" type="pres">
      <dgm:prSet presAssocID="{14809258-9A98-435F-99E2-178A0DFA27B2}" presName="BalanceSpacing" presStyleCnt="0"/>
      <dgm:spPr/>
    </dgm:pt>
    <dgm:pt modelId="{CD2004D1-D536-4DDD-B422-C63A1DA2F093}" type="pres">
      <dgm:prSet presAssocID="{14809258-9A98-435F-99E2-178A0DFA27B2}" presName="BalanceSpacing1" presStyleCnt="0"/>
      <dgm:spPr/>
    </dgm:pt>
    <dgm:pt modelId="{A1C531A4-3E3A-43CE-B81C-08DBCAFD278F}" type="pres">
      <dgm:prSet presAssocID="{45CE698C-0E19-45C4-A2C1-528F03EBB533}" presName="Accent1Text" presStyleLbl="node1" presStyleIdx="1" presStyleCnt="6"/>
      <dgm:spPr/>
    </dgm:pt>
    <dgm:pt modelId="{76E851E4-CC7B-4394-BEC9-6F0CDCDF4AD4}" type="pres">
      <dgm:prSet presAssocID="{45CE698C-0E19-45C4-A2C1-528F03EBB533}" presName="spaceBetweenRectangles" presStyleCnt="0"/>
      <dgm:spPr/>
    </dgm:pt>
    <dgm:pt modelId="{2720A977-822E-4133-A688-8C9CFF518753}" type="pres">
      <dgm:prSet presAssocID="{3FD9E9D0-3A6B-4F59-BC5A-6BF2FD023B34}" presName="composite" presStyleCnt="0"/>
      <dgm:spPr/>
    </dgm:pt>
    <dgm:pt modelId="{F6A529D8-7D38-43A1-BCF2-571184062679}" type="pres">
      <dgm:prSet presAssocID="{3FD9E9D0-3A6B-4F59-BC5A-6BF2FD023B3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64D8F46-2457-4974-A1AE-E59DB79EE2CE}" type="pres">
      <dgm:prSet presAssocID="{3FD9E9D0-3A6B-4F59-BC5A-6BF2FD023B3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D16A9-8160-4CD4-BCA8-44D8FC39C8A2}" type="pres">
      <dgm:prSet presAssocID="{3FD9E9D0-3A6B-4F59-BC5A-6BF2FD023B34}" presName="BalanceSpacing" presStyleCnt="0"/>
      <dgm:spPr/>
    </dgm:pt>
    <dgm:pt modelId="{63985A2A-39CC-4C69-B356-8F69690BE148}" type="pres">
      <dgm:prSet presAssocID="{3FD9E9D0-3A6B-4F59-BC5A-6BF2FD023B34}" presName="BalanceSpacing1" presStyleCnt="0"/>
      <dgm:spPr/>
    </dgm:pt>
    <dgm:pt modelId="{BAF79627-BD86-47CC-9DC3-5B3D992D18C7}" type="pres">
      <dgm:prSet presAssocID="{AE15B0E7-CD6D-4AE0-9F9E-0E0750F25515}" presName="Accent1Text" presStyleLbl="node1" presStyleIdx="3" presStyleCnt="6"/>
      <dgm:spPr/>
    </dgm:pt>
    <dgm:pt modelId="{6EEA75C1-7254-4D89-BC21-9E25F79AABA5}" type="pres">
      <dgm:prSet presAssocID="{AE15B0E7-CD6D-4AE0-9F9E-0E0750F25515}" presName="spaceBetweenRectangles" presStyleCnt="0"/>
      <dgm:spPr/>
    </dgm:pt>
    <dgm:pt modelId="{0DA8A5C7-11B2-420D-86E0-F134132A0680}" type="pres">
      <dgm:prSet presAssocID="{BCD3B1F7-4767-4E25-A6DD-53E17008CCC1}" presName="composite" presStyleCnt="0"/>
      <dgm:spPr/>
    </dgm:pt>
    <dgm:pt modelId="{D653E9C4-78E1-4D07-A503-ABE7B6D3DD15}" type="pres">
      <dgm:prSet presAssocID="{BCD3B1F7-4767-4E25-A6DD-53E17008CCC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792B0E9-C85F-492D-80BC-D0FEDB1CEA8B}" type="pres">
      <dgm:prSet presAssocID="{BCD3B1F7-4767-4E25-A6DD-53E17008CCC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F377C-D577-444C-A6B5-D00E2B705393}" type="pres">
      <dgm:prSet presAssocID="{BCD3B1F7-4767-4E25-A6DD-53E17008CCC1}" presName="BalanceSpacing" presStyleCnt="0"/>
      <dgm:spPr/>
    </dgm:pt>
    <dgm:pt modelId="{6D921047-A82A-48DB-918C-C90F181E1ED2}" type="pres">
      <dgm:prSet presAssocID="{BCD3B1F7-4767-4E25-A6DD-53E17008CCC1}" presName="BalanceSpacing1" presStyleCnt="0"/>
      <dgm:spPr/>
    </dgm:pt>
    <dgm:pt modelId="{AEE2B50D-8B83-4858-964E-0FB4E76A77D7}" type="pres">
      <dgm:prSet presAssocID="{32F8D350-CA2C-444F-B40A-DF8334A54164}" presName="Accent1Text" presStyleLbl="node1" presStyleIdx="5" presStyleCnt="6"/>
      <dgm:spPr/>
    </dgm:pt>
  </dgm:ptLst>
  <dgm:cxnLst>
    <dgm:cxn modelId="{9D7247C5-B356-451B-B10E-F5482AC65CCA}" type="presOf" srcId="{32F8D350-CA2C-444F-B40A-DF8334A54164}" destId="{AEE2B50D-8B83-4858-964E-0FB4E76A77D7}" srcOrd="0" destOrd="0" presId="urn:microsoft.com/office/officeart/2008/layout/AlternatingHexagons"/>
    <dgm:cxn modelId="{69D0A170-900C-45C1-9C6F-C5B83EB6C69B}" type="presOf" srcId="{BCD3B1F7-4767-4E25-A6DD-53E17008CCC1}" destId="{D653E9C4-78E1-4D07-A503-ABE7B6D3DD15}" srcOrd="0" destOrd="0" presId="urn:microsoft.com/office/officeart/2008/layout/AlternatingHexagons"/>
    <dgm:cxn modelId="{E0F2C9FF-AC5A-4F6E-8CB6-261A5A620838}" srcId="{C959F87F-AFFB-419B-A27E-88457A5A0EAC}" destId="{BCD3B1F7-4767-4E25-A6DD-53E17008CCC1}" srcOrd="2" destOrd="0" parTransId="{234FB2EC-73DC-40A5-8F9A-E043E119BABC}" sibTransId="{32F8D350-CA2C-444F-B40A-DF8334A54164}"/>
    <dgm:cxn modelId="{2A3EA7C9-678B-4627-9AD0-F2FF19E2E358}" type="presOf" srcId="{14809258-9A98-435F-99E2-178A0DFA27B2}" destId="{630A0F35-E542-415B-AA85-BBA7B660AF92}" srcOrd="0" destOrd="0" presId="urn:microsoft.com/office/officeart/2008/layout/AlternatingHexagons"/>
    <dgm:cxn modelId="{FB5D9996-FD2B-402E-B570-AA875D3A7B26}" srcId="{C959F87F-AFFB-419B-A27E-88457A5A0EAC}" destId="{3FD9E9D0-3A6B-4F59-BC5A-6BF2FD023B34}" srcOrd="1" destOrd="0" parTransId="{7EC1EA3F-F7F2-4AF1-87E2-EEC46AB89635}" sibTransId="{AE15B0E7-CD6D-4AE0-9F9E-0E0750F25515}"/>
    <dgm:cxn modelId="{C9283A9E-737F-4EF5-A34F-22D17C496C9E}" type="presOf" srcId="{C959F87F-AFFB-419B-A27E-88457A5A0EAC}" destId="{4AE120CE-E06A-46EF-B333-753010918FE0}" srcOrd="0" destOrd="0" presId="urn:microsoft.com/office/officeart/2008/layout/AlternatingHexagons"/>
    <dgm:cxn modelId="{15D9CC18-A963-45D7-86E9-A5BBB92EADB9}" type="presOf" srcId="{45CE698C-0E19-45C4-A2C1-528F03EBB533}" destId="{A1C531A4-3E3A-43CE-B81C-08DBCAFD278F}" srcOrd="0" destOrd="0" presId="urn:microsoft.com/office/officeart/2008/layout/AlternatingHexagons"/>
    <dgm:cxn modelId="{E09526EB-45B8-4350-BD80-ADB3D99DEC48}" type="presOf" srcId="{AE15B0E7-CD6D-4AE0-9F9E-0E0750F25515}" destId="{BAF79627-BD86-47CC-9DC3-5B3D992D18C7}" srcOrd="0" destOrd="0" presId="urn:microsoft.com/office/officeart/2008/layout/AlternatingHexagons"/>
    <dgm:cxn modelId="{7EFC188E-0A5F-4D04-8171-B6DE750E538B}" type="presOf" srcId="{3FD9E9D0-3A6B-4F59-BC5A-6BF2FD023B34}" destId="{F6A529D8-7D38-43A1-BCF2-571184062679}" srcOrd="0" destOrd="0" presId="urn:microsoft.com/office/officeart/2008/layout/AlternatingHexagons"/>
    <dgm:cxn modelId="{A4FB48E6-C50B-4DD5-A90C-5B42A1407425}" srcId="{C959F87F-AFFB-419B-A27E-88457A5A0EAC}" destId="{14809258-9A98-435F-99E2-178A0DFA27B2}" srcOrd="0" destOrd="0" parTransId="{B42840F0-D630-413D-A99F-4B3066DB7325}" sibTransId="{45CE698C-0E19-45C4-A2C1-528F03EBB533}"/>
    <dgm:cxn modelId="{6EC315C6-4388-4BAE-9F22-8EC124C2CF00}" type="presParOf" srcId="{4AE120CE-E06A-46EF-B333-753010918FE0}" destId="{E3140724-2217-4947-9425-78E7172966E8}" srcOrd="0" destOrd="0" presId="urn:microsoft.com/office/officeart/2008/layout/AlternatingHexagons"/>
    <dgm:cxn modelId="{98408E29-A985-4475-96F1-0C0B650E52F1}" type="presParOf" srcId="{E3140724-2217-4947-9425-78E7172966E8}" destId="{630A0F35-E542-415B-AA85-BBA7B660AF92}" srcOrd="0" destOrd="0" presId="urn:microsoft.com/office/officeart/2008/layout/AlternatingHexagons"/>
    <dgm:cxn modelId="{7C7F3D0C-1F48-4E21-82A0-4C85C4A45ECD}" type="presParOf" srcId="{E3140724-2217-4947-9425-78E7172966E8}" destId="{5EC09DE7-F50A-475A-9238-5E1CB786C6EA}" srcOrd="1" destOrd="0" presId="urn:microsoft.com/office/officeart/2008/layout/AlternatingHexagons"/>
    <dgm:cxn modelId="{167B0714-6E45-4B58-9BE9-5F74FC916764}" type="presParOf" srcId="{E3140724-2217-4947-9425-78E7172966E8}" destId="{1ACA495E-CC8B-48BA-91AC-FEA8AC4A05B2}" srcOrd="2" destOrd="0" presId="urn:microsoft.com/office/officeart/2008/layout/AlternatingHexagons"/>
    <dgm:cxn modelId="{7BF4B868-EEF0-463A-9F40-F4F7361BA282}" type="presParOf" srcId="{E3140724-2217-4947-9425-78E7172966E8}" destId="{CD2004D1-D536-4DDD-B422-C63A1DA2F093}" srcOrd="3" destOrd="0" presId="urn:microsoft.com/office/officeart/2008/layout/AlternatingHexagons"/>
    <dgm:cxn modelId="{93EB42E2-785D-4BAF-94D5-76F5D6E6873E}" type="presParOf" srcId="{E3140724-2217-4947-9425-78E7172966E8}" destId="{A1C531A4-3E3A-43CE-B81C-08DBCAFD278F}" srcOrd="4" destOrd="0" presId="urn:microsoft.com/office/officeart/2008/layout/AlternatingHexagons"/>
    <dgm:cxn modelId="{E384A95B-F2D8-4EAD-B22B-FD4818168C91}" type="presParOf" srcId="{4AE120CE-E06A-46EF-B333-753010918FE0}" destId="{76E851E4-CC7B-4394-BEC9-6F0CDCDF4AD4}" srcOrd="1" destOrd="0" presId="urn:microsoft.com/office/officeart/2008/layout/AlternatingHexagons"/>
    <dgm:cxn modelId="{F837C821-9295-4424-AC6C-C78E1E317B0A}" type="presParOf" srcId="{4AE120CE-E06A-46EF-B333-753010918FE0}" destId="{2720A977-822E-4133-A688-8C9CFF518753}" srcOrd="2" destOrd="0" presId="urn:microsoft.com/office/officeart/2008/layout/AlternatingHexagons"/>
    <dgm:cxn modelId="{09899DDE-3579-4643-924A-08FD2F2D1352}" type="presParOf" srcId="{2720A977-822E-4133-A688-8C9CFF518753}" destId="{F6A529D8-7D38-43A1-BCF2-571184062679}" srcOrd="0" destOrd="0" presId="urn:microsoft.com/office/officeart/2008/layout/AlternatingHexagons"/>
    <dgm:cxn modelId="{A8EA219E-C0FC-4522-8EAA-206C4E967EE2}" type="presParOf" srcId="{2720A977-822E-4133-A688-8C9CFF518753}" destId="{F64D8F46-2457-4974-A1AE-E59DB79EE2CE}" srcOrd="1" destOrd="0" presId="urn:microsoft.com/office/officeart/2008/layout/AlternatingHexagons"/>
    <dgm:cxn modelId="{937F4E9E-C505-415F-A402-3491BDEFDBD4}" type="presParOf" srcId="{2720A977-822E-4133-A688-8C9CFF518753}" destId="{002D16A9-8160-4CD4-BCA8-44D8FC39C8A2}" srcOrd="2" destOrd="0" presId="urn:microsoft.com/office/officeart/2008/layout/AlternatingHexagons"/>
    <dgm:cxn modelId="{0041BECC-A085-4BD8-95CF-90D22691EE8B}" type="presParOf" srcId="{2720A977-822E-4133-A688-8C9CFF518753}" destId="{63985A2A-39CC-4C69-B356-8F69690BE148}" srcOrd="3" destOrd="0" presId="urn:microsoft.com/office/officeart/2008/layout/AlternatingHexagons"/>
    <dgm:cxn modelId="{6F2640E5-50F6-43DB-B384-9DD0124AF81F}" type="presParOf" srcId="{2720A977-822E-4133-A688-8C9CFF518753}" destId="{BAF79627-BD86-47CC-9DC3-5B3D992D18C7}" srcOrd="4" destOrd="0" presId="urn:microsoft.com/office/officeart/2008/layout/AlternatingHexagons"/>
    <dgm:cxn modelId="{13CC2CBA-8812-4579-8994-9B685130C1B5}" type="presParOf" srcId="{4AE120CE-E06A-46EF-B333-753010918FE0}" destId="{6EEA75C1-7254-4D89-BC21-9E25F79AABA5}" srcOrd="3" destOrd="0" presId="urn:microsoft.com/office/officeart/2008/layout/AlternatingHexagons"/>
    <dgm:cxn modelId="{8EA896CD-10D9-4364-84A6-AAAEC6B5C9D1}" type="presParOf" srcId="{4AE120CE-E06A-46EF-B333-753010918FE0}" destId="{0DA8A5C7-11B2-420D-86E0-F134132A0680}" srcOrd="4" destOrd="0" presId="urn:microsoft.com/office/officeart/2008/layout/AlternatingHexagons"/>
    <dgm:cxn modelId="{EFA5BBB1-69BF-49C8-978F-95506DA9265E}" type="presParOf" srcId="{0DA8A5C7-11B2-420D-86E0-F134132A0680}" destId="{D653E9C4-78E1-4D07-A503-ABE7B6D3DD15}" srcOrd="0" destOrd="0" presId="urn:microsoft.com/office/officeart/2008/layout/AlternatingHexagons"/>
    <dgm:cxn modelId="{CE5AC22A-A7DE-4A63-8982-51868D33AB72}" type="presParOf" srcId="{0DA8A5C7-11B2-420D-86E0-F134132A0680}" destId="{D792B0E9-C85F-492D-80BC-D0FEDB1CEA8B}" srcOrd="1" destOrd="0" presId="urn:microsoft.com/office/officeart/2008/layout/AlternatingHexagons"/>
    <dgm:cxn modelId="{C433C8E3-C9D2-4D26-9EA7-4BFD1D93D912}" type="presParOf" srcId="{0DA8A5C7-11B2-420D-86E0-F134132A0680}" destId="{01BF377C-D577-444C-A6B5-D00E2B705393}" srcOrd="2" destOrd="0" presId="urn:microsoft.com/office/officeart/2008/layout/AlternatingHexagons"/>
    <dgm:cxn modelId="{0F5DA2A4-977C-4D20-9F0A-CA9AD3A711D7}" type="presParOf" srcId="{0DA8A5C7-11B2-420D-86E0-F134132A0680}" destId="{6D921047-A82A-48DB-918C-C90F181E1ED2}" srcOrd="3" destOrd="0" presId="urn:microsoft.com/office/officeart/2008/layout/AlternatingHexagons"/>
    <dgm:cxn modelId="{F977C7CF-08EC-44E1-BA4F-BBBCEDAD59B3}" type="presParOf" srcId="{0DA8A5C7-11B2-420D-86E0-F134132A0680}" destId="{AEE2B50D-8B83-4858-964E-0FB4E76A77D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0F35-E542-415B-AA85-BBA7B660AF92}">
      <dsp:nvSpPr>
        <dsp:cNvPr id="0" name=""/>
        <dsp:cNvSpPr/>
      </dsp:nvSpPr>
      <dsp:spPr>
        <a:xfrm rot="5400000">
          <a:off x="3015082" y="129977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Видео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ролики</a:t>
          </a:r>
          <a:endParaRPr lang="ru-RU" sz="2400" kern="1200" dirty="0"/>
        </a:p>
      </dsp:txBody>
      <dsp:txXfrm rot="-5400000">
        <a:off x="3412264" y="309847"/>
        <a:ext cx="1185855" cy="1363052"/>
      </dsp:txXfrm>
    </dsp:sp>
    <dsp:sp modelId="{5EC09DE7-F50A-475A-9238-5E1CB786C6EA}">
      <dsp:nvSpPr>
        <dsp:cNvPr id="0" name=""/>
        <dsp:cNvSpPr/>
      </dsp:nvSpPr>
      <dsp:spPr>
        <a:xfrm>
          <a:off x="4918866" y="397307"/>
          <a:ext cx="2209925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31A4-3E3A-43CE-B81C-08DBCAFD278F}">
      <dsp:nvSpPr>
        <dsp:cNvPr id="0" name=""/>
        <dsp:cNvSpPr/>
      </dsp:nvSpPr>
      <dsp:spPr>
        <a:xfrm rot="5400000">
          <a:off x="1154468" y="129977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Семинар октябрь 2020</a:t>
          </a:r>
          <a:endParaRPr lang="ru-RU" sz="2400" kern="1200" dirty="0"/>
        </a:p>
      </dsp:txBody>
      <dsp:txXfrm rot="-5400000">
        <a:off x="1551650" y="309847"/>
        <a:ext cx="1185855" cy="1363052"/>
      </dsp:txXfrm>
    </dsp:sp>
    <dsp:sp modelId="{F6A529D8-7D38-43A1-BCF2-571184062679}">
      <dsp:nvSpPr>
        <dsp:cNvPr id="0" name=""/>
        <dsp:cNvSpPr/>
      </dsp:nvSpPr>
      <dsp:spPr>
        <a:xfrm rot="5400000">
          <a:off x="2081211" y="1810788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Интервью</a:t>
          </a:r>
          <a:endParaRPr lang="ru-RU" sz="1800" kern="1200" dirty="0"/>
        </a:p>
      </dsp:txBody>
      <dsp:txXfrm rot="-5400000">
        <a:off x="2478393" y="1990658"/>
        <a:ext cx="1185855" cy="1363052"/>
      </dsp:txXfrm>
    </dsp:sp>
    <dsp:sp modelId="{F64D8F46-2457-4974-A1AE-E59DB79EE2CE}">
      <dsp:nvSpPr>
        <dsp:cNvPr id="0" name=""/>
        <dsp:cNvSpPr/>
      </dsp:nvSpPr>
      <dsp:spPr>
        <a:xfrm>
          <a:off x="0" y="2078118"/>
          <a:ext cx="2138637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79627-BD86-47CC-9DC3-5B3D992D18C7}">
      <dsp:nvSpPr>
        <dsp:cNvPr id="0" name=""/>
        <dsp:cNvSpPr/>
      </dsp:nvSpPr>
      <dsp:spPr>
        <a:xfrm rot="5400000">
          <a:off x="3941825" y="1810788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Вебинар</a:t>
          </a:r>
          <a:r>
            <a:rPr lang="ru-RU" sz="2500" kern="1200" dirty="0" smtClean="0"/>
            <a:t> май 2020</a:t>
          </a:r>
          <a:endParaRPr lang="ru-RU" sz="2500" kern="1200" dirty="0"/>
        </a:p>
      </dsp:txBody>
      <dsp:txXfrm rot="-5400000">
        <a:off x="4339007" y="1990658"/>
        <a:ext cx="1185855" cy="1363052"/>
      </dsp:txXfrm>
    </dsp:sp>
    <dsp:sp modelId="{D653E9C4-78E1-4D07-A503-ABE7B6D3DD15}">
      <dsp:nvSpPr>
        <dsp:cNvPr id="0" name=""/>
        <dsp:cNvSpPr/>
      </dsp:nvSpPr>
      <dsp:spPr>
        <a:xfrm rot="5400000">
          <a:off x="3015082" y="3491599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Семинар август 2020</a:t>
          </a:r>
          <a:endParaRPr lang="ru-RU" sz="2100" kern="1200" dirty="0"/>
        </a:p>
      </dsp:txBody>
      <dsp:txXfrm rot="-5400000">
        <a:off x="3412264" y="3671469"/>
        <a:ext cx="1185855" cy="1363052"/>
      </dsp:txXfrm>
    </dsp:sp>
    <dsp:sp modelId="{D792B0E9-C85F-492D-80BC-D0FEDB1CEA8B}">
      <dsp:nvSpPr>
        <dsp:cNvPr id="0" name=""/>
        <dsp:cNvSpPr/>
      </dsp:nvSpPr>
      <dsp:spPr>
        <a:xfrm>
          <a:off x="4918866" y="3758928"/>
          <a:ext cx="2209925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2B50D-8B83-4858-964E-0FB4E76A77D7}">
      <dsp:nvSpPr>
        <dsp:cNvPr id="0" name=""/>
        <dsp:cNvSpPr/>
      </dsp:nvSpPr>
      <dsp:spPr>
        <a:xfrm rot="5400000">
          <a:off x="1154468" y="3491599"/>
          <a:ext cx="1980220" cy="17227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Диски</a:t>
          </a:r>
          <a:endParaRPr lang="ru-RU" sz="3500" kern="1200" dirty="0"/>
        </a:p>
      </dsp:txBody>
      <dsp:txXfrm rot="-5400000">
        <a:off x="1551650" y="3671469"/>
        <a:ext cx="1185855" cy="136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01A0-6F35-4F9F-AFB3-2340A3DC03E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FED1-44ED-4E23-86A5-1C70623EC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Краевой ресурсный центр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80006"/>
            <a:ext cx="5543544" cy="3753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27.02.2020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56886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srgbClr val="7030A0"/>
                </a:solidFill>
                <a:latin typeface="Franklin Gothic Medium Cond" pitchFamily="34" charset="0"/>
              </a:rPr>
              <a:t>КГКОУ Школа 2 </a:t>
            </a:r>
            <a:endParaRPr lang="ru-RU" sz="3200" dirty="0" smtClean="0">
              <a:solidFill>
                <a:srgbClr val="7030A0"/>
              </a:solidFill>
              <a:latin typeface="Franklin Gothic Medium Cond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7030A0"/>
                </a:solidFill>
                <a:latin typeface="Franklin Gothic Medium Cond" pitchFamily="34" charset="0"/>
              </a:rPr>
              <a:t>г</a:t>
            </a:r>
            <a:r>
              <a:rPr lang="ru-RU" sz="3200" dirty="0">
                <a:solidFill>
                  <a:srgbClr val="7030A0"/>
                </a:solidFill>
                <a:latin typeface="Franklin Gothic Medium Cond" pitchFamily="34" charset="0"/>
              </a:rPr>
              <a:t>. </a:t>
            </a:r>
            <a:r>
              <a:rPr lang="ru-RU" sz="3200" dirty="0" smtClean="0">
                <a:solidFill>
                  <a:srgbClr val="7030A0"/>
                </a:solidFill>
                <a:latin typeface="Franklin Gothic Medium Cond" pitchFamily="34" charset="0"/>
              </a:rPr>
              <a:t> Комсомольск-на-Амуре</a:t>
            </a:r>
            <a:endParaRPr lang="ru-RU" sz="3200" dirty="0">
              <a:solidFill>
                <a:srgbClr val="7030A0"/>
              </a:solidFill>
              <a:latin typeface="Franklin Gothic Medium Con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8562"/>
            <a:ext cx="4796010" cy="2806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Знакомство с учреждением</a:t>
            </a:r>
            <a:endParaRPr lang="ru-RU" b="0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582184" y="1196752"/>
            <a:ext cx="4421864" cy="2088232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1. Школа </a:t>
            </a:r>
            <a:r>
              <a:rPr lang="ru-RU" b="1" dirty="0"/>
              <a:t>функционирует с 1981 года</a:t>
            </a:r>
          </a:p>
          <a:p>
            <a:r>
              <a:rPr lang="ru-RU" b="1" dirty="0" smtClean="0"/>
              <a:t>2. </a:t>
            </a:r>
            <a:r>
              <a:rPr lang="ru-RU" b="1" dirty="0"/>
              <a:t>О</a:t>
            </a:r>
            <a:r>
              <a:rPr lang="ru-RU" b="1" dirty="0" smtClean="0"/>
              <a:t>бщее </a:t>
            </a:r>
            <a:r>
              <a:rPr lang="ru-RU" b="1" dirty="0"/>
              <a:t>недоразвитие речи, обусловленное алалией, дизартрией, </a:t>
            </a:r>
            <a:r>
              <a:rPr lang="ru-RU" b="1" dirty="0" err="1"/>
              <a:t>ринолалией</a:t>
            </a:r>
            <a:r>
              <a:rPr lang="ru-RU" b="1" dirty="0"/>
              <a:t>, </a:t>
            </a:r>
            <a:r>
              <a:rPr lang="ru-RU" b="1" dirty="0" smtClean="0"/>
              <a:t>афазией</a:t>
            </a:r>
            <a:r>
              <a:rPr lang="ru-RU" b="1" dirty="0" smtClean="0"/>
              <a:t>. Заикание.</a:t>
            </a:r>
            <a:endParaRPr lang="ru-RU" b="1" dirty="0" smtClean="0"/>
          </a:p>
          <a:p>
            <a:r>
              <a:rPr lang="ru-RU" b="1" dirty="0" smtClean="0"/>
              <a:t>3. Учащиеся  </a:t>
            </a:r>
            <a:r>
              <a:rPr lang="ru-RU" b="1" dirty="0"/>
              <a:t>зачисляются на основании рекомендации  ПМПК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82185" y="3501008"/>
            <a:ext cx="7950255" cy="3168352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1. Начальная  </a:t>
            </a:r>
            <a:r>
              <a:rPr lang="ru-RU" b="1" dirty="0"/>
              <a:t>школа – 4 года (1-4 классы</a:t>
            </a:r>
            <a:r>
              <a:rPr lang="ru-RU" b="1" dirty="0" smtClean="0"/>
              <a:t>) – 80 человек.</a:t>
            </a:r>
            <a:endParaRPr lang="ru-RU" b="1" dirty="0"/>
          </a:p>
          <a:p>
            <a:r>
              <a:rPr lang="ru-RU" b="1" dirty="0" smtClean="0"/>
              <a:t>2. Основная </a:t>
            </a:r>
            <a:r>
              <a:rPr lang="ru-RU" b="1" dirty="0"/>
              <a:t>школа – 6 лет (5-10 классы</a:t>
            </a:r>
            <a:r>
              <a:rPr lang="ru-RU" b="1" dirty="0" smtClean="0"/>
              <a:t>) – 62 человека.</a:t>
            </a:r>
          </a:p>
          <a:p>
            <a:r>
              <a:rPr lang="ru-RU" b="1" dirty="0" smtClean="0"/>
              <a:t>3. В классе </a:t>
            </a:r>
            <a:r>
              <a:rPr lang="ru-RU" b="1" dirty="0" smtClean="0"/>
              <a:t>(</a:t>
            </a:r>
            <a:r>
              <a:rPr lang="ru-RU" b="1" dirty="0" err="1" smtClean="0"/>
              <a:t>СанПин</a:t>
            </a:r>
            <a:r>
              <a:rPr lang="ru-RU" b="1" dirty="0" smtClean="0"/>
              <a:t> 2015 года) </a:t>
            </a:r>
            <a:r>
              <a:rPr lang="ru-RU" b="1" dirty="0" smtClean="0"/>
              <a:t>– 12 человек.</a:t>
            </a:r>
            <a:endParaRPr lang="ru-RU" b="1" dirty="0"/>
          </a:p>
          <a:p>
            <a:r>
              <a:rPr lang="ru-RU" b="1" dirty="0"/>
              <a:t>4</a:t>
            </a:r>
            <a:r>
              <a:rPr lang="ru-RU" b="1" dirty="0" smtClean="0"/>
              <a:t>. На  </a:t>
            </a:r>
            <a:r>
              <a:rPr lang="ru-RU" b="1" dirty="0" smtClean="0"/>
              <a:t>один</a:t>
            </a:r>
            <a:r>
              <a:rPr lang="ru-RU" b="1" dirty="0" smtClean="0"/>
              <a:t> </a:t>
            </a:r>
            <a:r>
              <a:rPr lang="ru-RU" b="1" dirty="0"/>
              <a:t>год обучение продлено </a:t>
            </a:r>
            <a:r>
              <a:rPr lang="ru-RU" b="1" dirty="0" smtClean="0"/>
              <a:t>в основной школе.</a:t>
            </a:r>
            <a:endParaRPr lang="ru-RU" b="1" dirty="0"/>
          </a:p>
          <a:p>
            <a:r>
              <a:rPr lang="ru-RU" b="1" dirty="0"/>
              <a:t>5</a:t>
            </a:r>
            <a:r>
              <a:rPr lang="ru-RU" b="1" dirty="0" smtClean="0"/>
              <a:t>. Возможны  </a:t>
            </a:r>
            <a:r>
              <a:rPr lang="ru-RU" b="1" dirty="0"/>
              <a:t>пролонгированные сроки обучения  в начальной школе.</a:t>
            </a:r>
          </a:p>
          <a:p>
            <a:r>
              <a:rPr lang="ru-RU" b="1" dirty="0"/>
              <a:t>6</a:t>
            </a:r>
            <a:r>
              <a:rPr lang="ru-RU" b="1" dirty="0" smtClean="0"/>
              <a:t>. В конце 10 </a:t>
            </a:r>
            <a:r>
              <a:rPr lang="ru-RU" b="1" dirty="0"/>
              <a:t>класса  выпускники получают аттестат об </a:t>
            </a:r>
            <a:r>
              <a:rPr lang="ru-RU" b="1" dirty="0" smtClean="0"/>
              <a:t>основном общем образовании</a:t>
            </a:r>
            <a:r>
              <a:rPr lang="ru-RU" b="1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694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68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000660" cy="1511288"/>
          </a:xfrm>
        </p:spPr>
        <p:txBody>
          <a:bodyPr>
            <a:normAutofit/>
          </a:bodyPr>
          <a:lstStyle/>
          <a:p>
            <a:r>
              <a:rPr b="0" smtClean="0"/>
              <a:t>Педагогический состав</a:t>
            </a:r>
            <a:endParaRPr lang="ru-RU" b="0" dirty="0"/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2555776" y="2060848"/>
            <a:ext cx="3960440" cy="1353858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36 педагогических работника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3643314"/>
            <a:ext cx="200026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 учителей-предметников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3643314"/>
            <a:ext cx="214314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учителей начальных классов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3643314"/>
            <a:ext cx="185738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учителей-логопедов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500570"/>
            <a:ext cx="228601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социальный педагог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4500570"/>
            <a:ext cx="228601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педагога-психолога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9454" y="3643314"/>
            <a:ext cx="1857420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воспитателей ГПД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4429132"/>
            <a:ext cx="228601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</a:t>
            </a:r>
            <a:r>
              <a:rPr lang="ru-RU" dirty="0" err="1" smtClean="0"/>
              <a:t>тьютор</a:t>
            </a:r>
            <a:endParaRPr lang="ru-RU" dirty="0"/>
          </a:p>
        </p:txBody>
      </p:sp>
      <p:sp>
        <p:nvSpPr>
          <p:cNvPr id="12" name="Трапеция 11"/>
          <p:cNvSpPr/>
          <p:nvPr/>
        </p:nvSpPr>
        <p:spPr>
          <a:xfrm>
            <a:off x="2000232" y="5357826"/>
            <a:ext cx="4857784" cy="1143008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Квалификационная категория</a:t>
            </a:r>
          </a:p>
          <a:p>
            <a:pPr algn="ctr"/>
            <a:r>
              <a:rPr lang="ru-RU" dirty="0" smtClean="0"/>
              <a:t>Высшая – 7 человек</a:t>
            </a:r>
          </a:p>
          <a:p>
            <a:pPr algn="ctr"/>
            <a:r>
              <a:rPr lang="ru-RU" dirty="0" smtClean="0"/>
              <a:t>Первая – 19 человек</a:t>
            </a:r>
            <a:endParaRPr lang="ru-RU" dirty="0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85720" y="357166"/>
            <a:ext cx="2000264" cy="250033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 возраст коллектива - 44 года</a:t>
            </a:r>
            <a:endParaRPr lang="ru-RU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6929454" y="357166"/>
            <a:ext cx="2071702" cy="250030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 работы в школе для обучающихся с ТНР</a:t>
            </a:r>
          </a:p>
          <a:p>
            <a:pPr algn="ctr"/>
            <a:r>
              <a:rPr lang="ru-RU" dirty="0" smtClean="0"/>
              <a:t>Общий – 521 год</a:t>
            </a:r>
          </a:p>
          <a:p>
            <a:pPr algn="ctr"/>
            <a:r>
              <a:rPr lang="ru-RU" dirty="0" smtClean="0"/>
              <a:t>Средний – 14, 4 года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3004"/>
            <a:ext cx="3240360" cy="455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11960" y="476672"/>
            <a:ext cx="43204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Положение о КРЦ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1960" y="1340768"/>
            <a:ext cx="43204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Приказы о КРЦ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2276872"/>
            <a:ext cx="43204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Дорожная карта КРЦ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0572" y="3284984"/>
            <a:ext cx="43204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Соглашение с  </a:t>
            </a:r>
            <a:r>
              <a:rPr lang="ru-RU" dirty="0"/>
              <a:t>М</a:t>
            </a:r>
            <a:r>
              <a:rPr lang="ru-RU" dirty="0" smtClean="0"/>
              <a:t>РЦ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89" y="4105795"/>
            <a:ext cx="4515445" cy="25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5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Взаимодействие  с МРЦ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1450682"/>
            <a:ext cx="3528392" cy="6263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муниципальных районов ХК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97758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75621"/>
              </p:ext>
            </p:extLst>
          </p:nvPr>
        </p:nvGraphicFramePr>
        <p:xfrm>
          <a:off x="4053092" y="2564904"/>
          <a:ext cx="4740485" cy="350073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40485"/>
              </a:tblGrid>
              <a:tr h="33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детский сад №4 г. Вяземский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детский сад №1 г. Вяземский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СОШ № 20 г. Вяземского имени </a:t>
                      </a:r>
                      <a:r>
                        <a:rPr lang="ru-RU" sz="1600" dirty="0" err="1">
                          <a:effectLst/>
                        </a:rPr>
                        <a:t>Ф.П.Котляра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детский сад №3 г. Вяземский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4730" algn="ctr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МБОУ </a:t>
                      </a:r>
                      <a:r>
                        <a:rPr lang="ru-RU" sz="1600" dirty="0">
                          <a:effectLst/>
                        </a:rPr>
                        <a:t>основная общеобразовательная школа №3 г. Вяземского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МКОУ СОШ С. </a:t>
                      </a:r>
                      <a:r>
                        <a:rPr lang="ru-RU" sz="1600" dirty="0" err="1">
                          <a:effectLst/>
                        </a:rPr>
                        <a:t>Нелькан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«Основная школа №8» г. Советская Гавань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детский сад №9, г. Советская Гавань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СОШ №16, </a:t>
                      </a:r>
                      <a:r>
                        <a:rPr lang="ru-RU" sz="1600" dirty="0" err="1">
                          <a:effectLst/>
                        </a:rPr>
                        <a:t>р.п</a:t>
                      </a:r>
                      <a:r>
                        <a:rPr lang="ru-RU" sz="1600" dirty="0">
                          <a:effectLst/>
                        </a:rPr>
                        <a:t> Заветы Ильича, Советско-Гаванский район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20892455">
            <a:off x="3563888" y="1763866"/>
            <a:ext cx="978408" cy="313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/>
          <a:lstStyle/>
          <a:p>
            <a:r>
              <a:rPr b="0" smtClean="0"/>
              <a:t>Трансляция опыта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None/>
            </a:pPr>
            <a:r>
              <a:rPr lang="ru-RU" dirty="0" smtClean="0"/>
              <a:t>                                                        Видеоролики.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Словарная работа на уроках русского языка «Запоминаем словарные слова».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Безударная гласная непроверяемая ударением.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Особенности работы со звуком на уроках обучения грамоте.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Работа с геометрическим материалом на уроках математики в 1 классе.</a:t>
            </a:r>
          </a:p>
          <a:p>
            <a:pPr marL="514350" lvl="0" indent="-51435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9" t="13574" b="21384"/>
          <a:stretch/>
        </p:blipFill>
        <p:spPr bwMode="auto">
          <a:xfrm>
            <a:off x="714348" y="1071546"/>
            <a:ext cx="7725549" cy="278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3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/>
              <a:t>Трансляция </a:t>
            </a:r>
            <a:r>
              <a:rPr b="0" smtClean="0"/>
              <a:t>опыта - планы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997063"/>
              </p:ext>
            </p:extLst>
          </p:nvPr>
        </p:nvGraphicFramePr>
        <p:xfrm>
          <a:off x="251520" y="1397000"/>
          <a:ext cx="71287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511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7863"/>
            <a:ext cx="2448272" cy="1962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4"/>
          <a:stretch/>
        </p:blipFill>
        <p:spPr bwMode="auto">
          <a:xfrm>
            <a:off x="6412337" y="3535783"/>
            <a:ext cx="2619375" cy="108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69" y="5157150"/>
            <a:ext cx="2196811" cy="109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75439"/>
      </p:ext>
    </p:extLst>
  </p:cSld>
  <p:clrMapOvr>
    <a:masterClrMapping/>
  </p:clrMapOvr>
</p:sld>
</file>

<file path=ppt/theme/theme1.xml><?xml version="1.0" encoding="utf-8"?>
<a:theme xmlns:a="http://schemas.openxmlformats.org/drawingml/2006/main" name="TS0300095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FEF848-419D-42F3-BF1D-92A4EE6CD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TS030009563</Template>
  <TotalTime>423</TotalTime>
  <Words>341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TS030009563</vt:lpstr>
      <vt:lpstr>Краевой ресурсный центр</vt:lpstr>
      <vt:lpstr>Знакомство с учреждением</vt:lpstr>
      <vt:lpstr>Педагогический состав</vt:lpstr>
      <vt:lpstr>Презентация PowerPoint</vt:lpstr>
      <vt:lpstr>Взаимодействие  с МРЦ</vt:lpstr>
      <vt:lpstr>Трансляция опыта</vt:lpstr>
      <vt:lpstr>Трансляция опыта - планы</vt:lpstr>
      <vt:lpstr>Благодарю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user</dc:creator>
  <cp:lastModifiedBy>user</cp:lastModifiedBy>
  <cp:revision>43</cp:revision>
  <dcterms:created xsi:type="dcterms:W3CDTF">2020-02-16T07:30:39Z</dcterms:created>
  <dcterms:modified xsi:type="dcterms:W3CDTF">2020-02-17T09:22:42Z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TC030009563</vt:lpwstr>
  </property>
</Properties>
</file>